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74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35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16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95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85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71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18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42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66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01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56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8369C-03F1-4774-9312-EAEFDB0910F3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90501-C09C-43D4-B77E-21F2435D5B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43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01C2D0-B9A1-44D7-92E0-4290C2F04C41}"/>
              </a:ext>
            </a:extLst>
          </p:cNvPr>
          <p:cNvSpPr txBox="1"/>
          <p:nvPr/>
        </p:nvSpPr>
        <p:spPr>
          <a:xfrm>
            <a:off x="5044590" y="2594113"/>
            <a:ext cx="2102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Filter Activity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227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AA4609E-C6B7-446E-9612-A02D15966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7" t="15073" r="1685" b="6232"/>
          <a:stretch/>
        </p:blipFill>
        <p:spPr>
          <a:xfrm>
            <a:off x="149089" y="168966"/>
            <a:ext cx="5277678" cy="53969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DD37BD7-604B-4249-8351-8C70FB17D5CD}"/>
              </a:ext>
            </a:extLst>
          </p:cNvPr>
          <p:cNvSpPr/>
          <p:nvPr/>
        </p:nvSpPr>
        <p:spPr>
          <a:xfrm>
            <a:off x="208721" y="546209"/>
            <a:ext cx="2097159" cy="22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89AD7B-B1EB-4C7B-AD78-C66CA2C3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4" t="23333" r="1223" b="10145"/>
          <a:stretch/>
        </p:blipFill>
        <p:spPr>
          <a:xfrm>
            <a:off x="5575852" y="168966"/>
            <a:ext cx="6467060" cy="41827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9F900A-0C1C-42AB-9986-1AD27F0A65C7}"/>
              </a:ext>
            </a:extLst>
          </p:cNvPr>
          <p:cNvSpPr/>
          <p:nvPr/>
        </p:nvSpPr>
        <p:spPr>
          <a:xfrm>
            <a:off x="6352872" y="198783"/>
            <a:ext cx="751840" cy="258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5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0271900-91B4-4199-A2D4-582300FC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4" t="20725" r="1196" b="14927"/>
          <a:stretch/>
        </p:blipFill>
        <p:spPr>
          <a:xfrm>
            <a:off x="208721" y="156535"/>
            <a:ext cx="7086600" cy="29544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A921F2-D9AA-4712-BDD4-498834AF0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" t="15363" r="1712" b="28115"/>
          <a:stretch/>
        </p:blipFill>
        <p:spPr>
          <a:xfrm>
            <a:off x="208721" y="3230218"/>
            <a:ext cx="10515601" cy="3435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9DA3094-7DE3-4949-96BB-69D8653629A0}"/>
              </a:ext>
            </a:extLst>
          </p:cNvPr>
          <p:cNvSpPr/>
          <p:nvPr/>
        </p:nvSpPr>
        <p:spPr>
          <a:xfrm>
            <a:off x="2355574" y="5605669"/>
            <a:ext cx="8378687" cy="536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585F520-4786-4368-A909-302B23F5949E}"/>
              </a:ext>
            </a:extLst>
          </p:cNvPr>
          <p:cNvSpPr/>
          <p:nvPr/>
        </p:nvSpPr>
        <p:spPr>
          <a:xfrm>
            <a:off x="2355573" y="6142382"/>
            <a:ext cx="8378687" cy="536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9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066C413-D9E8-4663-A7D6-745AA9F1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23451" b="24638"/>
          <a:stretch/>
        </p:blipFill>
        <p:spPr>
          <a:xfrm>
            <a:off x="198784" y="178903"/>
            <a:ext cx="7591308" cy="33793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E29B834-BF39-4232-A95C-626552FBF3F8}"/>
              </a:ext>
            </a:extLst>
          </p:cNvPr>
          <p:cNvSpPr/>
          <p:nvPr/>
        </p:nvSpPr>
        <p:spPr>
          <a:xfrm>
            <a:off x="2842592" y="1456083"/>
            <a:ext cx="646043" cy="283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4C3E9928-EE4C-42EA-A3E3-1FD5274FCE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88635" y="1217543"/>
            <a:ext cx="2723322" cy="38017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73F57D8-0E30-4508-9581-666CDBBC631A}"/>
              </a:ext>
            </a:extLst>
          </p:cNvPr>
          <p:cNvSpPr/>
          <p:nvPr/>
        </p:nvSpPr>
        <p:spPr>
          <a:xfrm>
            <a:off x="5575852" y="2922103"/>
            <a:ext cx="1550506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D5C8E5F7-E8A7-40A0-BB71-E59730488EBB}"/>
              </a:ext>
            </a:extLst>
          </p:cNvPr>
          <p:cNvSpPr/>
          <p:nvPr/>
        </p:nvSpPr>
        <p:spPr>
          <a:xfrm>
            <a:off x="5247861" y="2892283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A175B7-8F48-44E2-A1E6-C5F39E0E4ADA}"/>
              </a:ext>
            </a:extLst>
          </p:cNvPr>
          <p:cNvSpPr txBox="1"/>
          <p:nvPr/>
        </p:nvSpPr>
        <p:spPr>
          <a:xfrm>
            <a:off x="4323140" y="251728"/>
            <a:ext cx="176272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Filter Activity for Emp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04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10B9FF-9D5D-449C-8AD9-5ECB6CE7C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64" t="14928" r="1521" b="6232"/>
          <a:stretch/>
        </p:blipFill>
        <p:spPr>
          <a:xfrm>
            <a:off x="248479" y="248478"/>
            <a:ext cx="5317436" cy="54068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1CB366E-6093-4F02-BB61-428E68DDF40F}"/>
              </a:ext>
            </a:extLst>
          </p:cNvPr>
          <p:cNvSpPr/>
          <p:nvPr/>
        </p:nvSpPr>
        <p:spPr>
          <a:xfrm>
            <a:off x="477079" y="3960744"/>
            <a:ext cx="2355573" cy="402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F974A05-D85F-4CD5-A5D3-65F151C6A7C3}"/>
              </a:ext>
            </a:extLst>
          </p:cNvPr>
          <p:cNvSpPr/>
          <p:nvPr/>
        </p:nvSpPr>
        <p:spPr>
          <a:xfrm>
            <a:off x="2524539" y="278294"/>
            <a:ext cx="308113" cy="29817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66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D122CAD-DBE8-462A-BE1A-15D9ADDC9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2" r="23532" b="24203"/>
          <a:stretch/>
        </p:blipFill>
        <p:spPr>
          <a:xfrm>
            <a:off x="178905" y="188843"/>
            <a:ext cx="8259961" cy="37072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70FB5D-6F07-490A-986D-252899C7C17B}"/>
              </a:ext>
            </a:extLst>
          </p:cNvPr>
          <p:cNvSpPr/>
          <p:nvPr/>
        </p:nvSpPr>
        <p:spPr>
          <a:xfrm>
            <a:off x="6042989" y="3508512"/>
            <a:ext cx="1630019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FB12887D-8EF0-415A-BC4B-9CD05CD56644}"/>
              </a:ext>
            </a:extLst>
          </p:cNvPr>
          <p:cNvSpPr/>
          <p:nvPr/>
        </p:nvSpPr>
        <p:spPr>
          <a:xfrm>
            <a:off x="5714999" y="3478692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2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396193D-EBF7-478D-B077-C1C614FB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20" t="15217" r="1196" b="5942"/>
          <a:stretch/>
        </p:blipFill>
        <p:spPr>
          <a:xfrm>
            <a:off x="198782" y="208721"/>
            <a:ext cx="4992978" cy="50114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0D3870B-D87C-46AB-9A89-6CC0BDB5DEE4}"/>
              </a:ext>
            </a:extLst>
          </p:cNvPr>
          <p:cNvSpPr/>
          <p:nvPr/>
        </p:nvSpPr>
        <p:spPr>
          <a:xfrm>
            <a:off x="308111" y="556148"/>
            <a:ext cx="2097159" cy="22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1BF55F-49E2-4977-8FB6-03370F563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6" t="23478" r="625" b="18116"/>
          <a:stretch/>
        </p:blipFill>
        <p:spPr>
          <a:xfrm>
            <a:off x="5301089" y="208721"/>
            <a:ext cx="6799471" cy="38648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701DCC4-8110-4CBD-96BB-A9BD2D12FDE8}"/>
              </a:ext>
            </a:extLst>
          </p:cNvPr>
          <p:cNvSpPr/>
          <p:nvPr/>
        </p:nvSpPr>
        <p:spPr>
          <a:xfrm>
            <a:off x="6024881" y="239200"/>
            <a:ext cx="751840" cy="258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45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205A14B-85BD-4E41-9CAF-ECA18EA84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1168" b="12319"/>
          <a:stretch/>
        </p:blipFill>
        <p:spPr>
          <a:xfrm>
            <a:off x="218662" y="198782"/>
            <a:ext cx="7633252" cy="39784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6730CDB-CE9B-492D-B756-F778EEBB32D7}"/>
              </a:ext>
            </a:extLst>
          </p:cNvPr>
          <p:cNvSpPr txBox="1"/>
          <p:nvPr/>
        </p:nvSpPr>
        <p:spPr>
          <a:xfrm>
            <a:off x="4323140" y="251728"/>
            <a:ext cx="192899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Filter Activity for Payroll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AF8789-F569-4163-B8E2-88AC9D870C13}"/>
              </a:ext>
            </a:extLst>
          </p:cNvPr>
          <p:cNvSpPr/>
          <p:nvPr/>
        </p:nvSpPr>
        <p:spPr>
          <a:xfrm>
            <a:off x="2782959" y="1446144"/>
            <a:ext cx="506894" cy="283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37493B1-7B7D-46F8-9039-B5071E855C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89853" y="1587777"/>
            <a:ext cx="3081130" cy="88706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71E079-B589-48A1-BB52-C2189303F715}"/>
              </a:ext>
            </a:extLst>
          </p:cNvPr>
          <p:cNvSpPr/>
          <p:nvPr/>
        </p:nvSpPr>
        <p:spPr>
          <a:xfrm>
            <a:off x="5476877" y="3754507"/>
            <a:ext cx="1550506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48AFE826-D57E-407D-8963-DCC27A5C3C45}"/>
              </a:ext>
            </a:extLst>
          </p:cNvPr>
          <p:cNvSpPr/>
          <p:nvPr/>
        </p:nvSpPr>
        <p:spPr>
          <a:xfrm>
            <a:off x="5148886" y="3724687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5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2DE784-189B-456F-A51F-01669B63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34" t="15295" r="1930" b="6377"/>
          <a:stretch/>
        </p:blipFill>
        <p:spPr>
          <a:xfrm>
            <a:off x="258416" y="198783"/>
            <a:ext cx="4642693" cy="473102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DBE6CB6-656A-4FFE-A572-CAFD7B41DFEA}"/>
              </a:ext>
            </a:extLst>
          </p:cNvPr>
          <p:cNvSpPr/>
          <p:nvPr/>
        </p:nvSpPr>
        <p:spPr>
          <a:xfrm>
            <a:off x="457200" y="4219161"/>
            <a:ext cx="2136913" cy="332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57C4F92-68C2-4141-A518-02BEAF5E0F8F}"/>
              </a:ext>
            </a:extLst>
          </p:cNvPr>
          <p:cNvSpPr/>
          <p:nvPr/>
        </p:nvSpPr>
        <p:spPr>
          <a:xfrm>
            <a:off x="2524539" y="188843"/>
            <a:ext cx="308113" cy="29817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0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398763-60B7-45C7-90D6-7D37A064B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0924" b="10580"/>
          <a:stretch/>
        </p:blipFill>
        <p:spPr>
          <a:xfrm>
            <a:off x="188844" y="168965"/>
            <a:ext cx="7454926" cy="39657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E7514D5-F8F0-419A-913B-8E274307AB57}"/>
              </a:ext>
            </a:extLst>
          </p:cNvPr>
          <p:cNvSpPr/>
          <p:nvPr/>
        </p:nvSpPr>
        <p:spPr>
          <a:xfrm>
            <a:off x="5290929" y="3916016"/>
            <a:ext cx="1447801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B91FA054-FDBF-44B5-B0D4-C7376EE54C7D}"/>
              </a:ext>
            </a:extLst>
          </p:cNvPr>
          <p:cNvSpPr/>
          <p:nvPr/>
        </p:nvSpPr>
        <p:spPr>
          <a:xfrm>
            <a:off x="4962939" y="3866318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571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</cp:revision>
  <dcterms:created xsi:type="dcterms:W3CDTF">2022-11-01T07:49:58Z</dcterms:created>
  <dcterms:modified xsi:type="dcterms:W3CDTF">2022-11-01T07:50:33Z</dcterms:modified>
</cp:coreProperties>
</file>